
<file path=[Content_Types].xml><?xml version="1.0" encoding="utf-8"?>
<Types xmlns="http://schemas.openxmlformats.org/package/2006/content-types">
  <Default Extension="gif" ContentType="video/unknown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B8537-49A3-4705-9D9F-1DAC48CFB66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A2EBF-4924-414F-AA3C-CECF977E4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5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website is like the one I will make to sell the personalized computers I will make.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A2EBF-4924-414F-AA3C-CECF977E4C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5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1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4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2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2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6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8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3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9BB82EA2-276F-492D-B453-FE88F012FD8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F0EAA9C-45B5-46A4-96E0-D9384CD3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2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3.png"/><Relationship Id="rId5" Type="http://schemas.microsoft.com/office/2017/06/relationships/model3d" Target="../media/model3d1.glb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7/06/relationships/model3d" Target="../media/model3d1.glb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7/06/relationships/model3d" Target="../media/model3d1.glb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D1EE-5AA2-4E06-988F-D82580203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 futuro Ideal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5A912-AF90-43BD-88DE-E68F48A7DD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Buker</a:t>
            </a:r>
          </a:p>
        </p:txBody>
      </p:sp>
    </p:spTree>
    <p:extLst>
      <p:ext uri="{BB962C8B-B14F-4D97-AF65-F5344CB8AC3E}">
        <p14:creationId xmlns:p14="http://schemas.microsoft.com/office/powerpoint/2010/main" val="1762379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0795-1FBB-4CF7-8A83-028D75F2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How many hours will I work per week?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BCC0-C742-436B-9757-21624331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" dirty="0"/>
              <a:t>Yo trabajaré alrededor de 60 horas cada semana.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UnlinedWelldocumentedIberiannase-max-1mb">
            <a:hlinkClick r:id="" action="ppaction://media"/>
            <a:extLst>
              <a:ext uri="{FF2B5EF4-FFF2-40B4-BE49-F238E27FC236}">
                <a16:creationId xmlns:a16="http://schemas.microsoft.com/office/drawing/2014/main" id="{AD7EE4FD-A59A-46FA-BB8A-FD8DD76792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69268" y="2824480"/>
            <a:ext cx="4350810" cy="290054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Thinking Face Emoji">
                <a:extLst>
                  <a:ext uri="{FF2B5EF4-FFF2-40B4-BE49-F238E27FC236}">
                    <a16:creationId xmlns:a16="http://schemas.microsoft.com/office/drawing/2014/main" id="{638E9680-6A4A-4DE8-93FE-88695854DF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1608862"/>
                  </p:ext>
                </p:extLst>
              </p:nvPr>
            </p:nvGraphicFramePr>
            <p:xfrm>
              <a:off x="432067" y="3267178"/>
              <a:ext cx="2280768" cy="231048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280768" cy="2310486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2272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Thinking Face Emoji">
                <a:extLst>
                  <a:ext uri="{FF2B5EF4-FFF2-40B4-BE49-F238E27FC236}">
                    <a16:creationId xmlns:a16="http://schemas.microsoft.com/office/drawing/2014/main" id="{638E9680-6A4A-4DE8-93FE-88695854DF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067" y="3267178"/>
                <a:ext cx="2280768" cy="231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31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0795-1FBB-4CF7-8A83-028D75F2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How will I sell the custom computers I built?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BCC0-C742-436B-9757-21624331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" dirty="0"/>
              <a:t>Yo empezaré mi propia empresa.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69AEC-D9BE-4727-A00E-D073D814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268" y="2306828"/>
            <a:ext cx="6538524" cy="367792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Thinking Face Emoji">
                <a:extLst>
                  <a:ext uri="{FF2B5EF4-FFF2-40B4-BE49-F238E27FC236}">
                    <a16:creationId xmlns:a16="http://schemas.microsoft.com/office/drawing/2014/main" id="{54039854-62F0-4DBB-97CF-F68D9032E8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9605954"/>
                  </p:ext>
                </p:extLst>
              </p:nvPr>
            </p:nvGraphicFramePr>
            <p:xfrm>
              <a:off x="432067" y="3256904"/>
              <a:ext cx="2280768" cy="231048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280768" cy="2310486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2272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Thinking Face Emoji">
                <a:extLst>
                  <a:ext uri="{FF2B5EF4-FFF2-40B4-BE49-F238E27FC236}">
                    <a16:creationId xmlns:a16="http://schemas.microsoft.com/office/drawing/2014/main" id="{54039854-62F0-4DBB-97CF-F68D9032E8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67" y="3256904"/>
                <a:ext cx="2280768" cy="231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132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50B5-D087-4FDD-8169-53847C1B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will my job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C01B-CF16-4358-BEF8-198704E9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" dirty="0"/>
              <a:t>Yo seré un streamer de en línea.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66F7C8-66C1-4E77-91DB-91E2F1706C52}"/>
              </a:ext>
            </a:extLst>
          </p:cNvPr>
          <p:cNvGrpSpPr/>
          <p:nvPr/>
        </p:nvGrpSpPr>
        <p:grpSpPr>
          <a:xfrm>
            <a:off x="3869268" y="3581895"/>
            <a:ext cx="4286250" cy="2143125"/>
            <a:chOff x="3869268" y="3581895"/>
            <a:chExt cx="4286250" cy="2143125"/>
          </a:xfrm>
        </p:grpSpPr>
        <p:pic>
          <p:nvPicPr>
            <p:cNvPr id="7170" name="Picture 2" descr="Amazon.com: Twitch: Livestream Multiplayer Games &amp; Esports ...">
              <a:extLst>
                <a:ext uri="{FF2B5EF4-FFF2-40B4-BE49-F238E27FC236}">
                  <a16:creationId xmlns:a16="http://schemas.microsoft.com/office/drawing/2014/main" id="{86A6CDEA-8259-4CB3-A3B0-8B6568501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268" y="3581895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YouTube (channel) - Wikipedia">
              <a:extLst>
                <a:ext uri="{FF2B5EF4-FFF2-40B4-BE49-F238E27FC236}">
                  <a16:creationId xmlns:a16="http://schemas.microsoft.com/office/drawing/2014/main" id="{45E1F0F3-BD3C-41E1-A95A-20DB0166F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393" y="3581895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Thinking Face Emoji">
                <a:extLst>
                  <a:ext uri="{FF2B5EF4-FFF2-40B4-BE49-F238E27FC236}">
                    <a16:creationId xmlns:a16="http://schemas.microsoft.com/office/drawing/2014/main" id="{515F170E-C0C5-4723-B122-CA7FD8A28C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5991515"/>
                  </p:ext>
                </p:extLst>
              </p:nvPr>
            </p:nvGraphicFramePr>
            <p:xfrm>
              <a:off x="432067" y="2948681"/>
              <a:ext cx="2280768" cy="231048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280768" cy="2310486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2272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Thinking Face Emoji">
                <a:extLst>
                  <a:ext uri="{FF2B5EF4-FFF2-40B4-BE49-F238E27FC236}">
                    <a16:creationId xmlns:a16="http://schemas.microsoft.com/office/drawing/2014/main" id="{515F170E-C0C5-4723-B122-CA7FD8A28C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67" y="2948681"/>
                <a:ext cx="2280768" cy="231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239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0795-1FBB-4CF7-8A83-028D75F2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kind of  car will I drive?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BCC0-C742-436B-9757-21624331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" dirty="0"/>
              <a:t>Yo conduciré un lamborghini aventador azul.</a:t>
            </a:r>
          </a:p>
        </p:txBody>
      </p:sp>
      <p:pic>
        <p:nvPicPr>
          <p:cNvPr id="1026" name="Picture 2" descr="2019 Lamborghini Aventador in Werlte, Germany for sale (10594003)">
            <a:extLst>
              <a:ext uri="{FF2B5EF4-FFF2-40B4-BE49-F238E27FC236}">
                <a16:creationId xmlns:a16="http://schemas.microsoft.com/office/drawing/2014/main" id="{845095C6-75E5-4035-87BA-D0452775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1585843"/>
            <a:ext cx="5596572" cy="367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Thinking Face Emoji">
                <a:extLst>
                  <a:ext uri="{FF2B5EF4-FFF2-40B4-BE49-F238E27FC236}">
                    <a16:creationId xmlns:a16="http://schemas.microsoft.com/office/drawing/2014/main" id="{DDD786A1-EA53-4142-ADA5-465983173B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7683506"/>
                  </p:ext>
                </p:extLst>
              </p:nvPr>
            </p:nvGraphicFramePr>
            <p:xfrm>
              <a:off x="432067" y="2948681"/>
              <a:ext cx="2280768" cy="231048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280768" cy="2310486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272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Thinking Face Emoji">
                <a:extLst>
                  <a:ext uri="{FF2B5EF4-FFF2-40B4-BE49-F238E27FC236}">
                    <a16:creationId xmlns:a16="http://schemas.microsoft.com/office/drawing/2014/main" id="{DDD786A1-EA53-4142-ADA5-465983173B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67" y="2948681"/>
                <a:ext cx="2280768" cy="231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0135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7CB9-CAE3-4571-80A9-D5E457F6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will my house be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8D0E-1C50-4876-AD77-3C336C087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53948"/>
            <a:ext cx="7315200" cy="5120640"/>
          </a:xfrm>
        </p:spPr>
        <p:txBody>
          <a:bodyPr anchor="t"/>
          <a:lstStyle/>
          <a:p>
            <a:pPr marL="0" indent="0" fontAlgn="base">
              <a:buNone/>
            </a:pPr>
            <a:r>
              <a:rPr lang="es-ES" dirty="0"/>
              <a:t>Yo tendré una casa grande.</a:t>
            </a:r>
          </a:p>
        </p:txBody>
      </p:sp>
      <p:pic>
        <p:nvPicPr>
          <p:cNvPr id="2050" name="Picture 2" descr="Millennials' homebuying choices are changing the American Dream ...">
            <a:extLst>
              <a:ext uri="{FF2B5EF4-FFF2-40B4-BE49-F238E27FC236}">
                <a16:creationId xmlns:a16="http://schemas.microsoft.com/office/drawing/2014/main" id="{A785D7C6-B059-403D-9F2D-7AE26A87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1652779"/>
            <a:ext cx="5762412" cy="43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Thinking Face Emoji">
                <a:extLst>
                  <a:ext uri="{FF2B5EF4-FFF2-40B4-BE49-F238E27FC236}">
                    <a16:creationId xmlns:a16="http://schemas.microsoft.com/office/drawing/2014/main" id="{D7D897E3-F1A1-4680-ACD8-38A53B1F73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7683506"/>
                  </p:ext>
                </p:extLst>
              </p:nvPr>
            </p:nvGraphicFramePr>
            <p:xfrm>
              <a:off x="432067" y="2948681"/>
              <a:ext cx="2280768" cy="231048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280768" cy="2310486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272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Thinking Face Emoji">
                <a:extLst>
                  <a:ext uri="{FF2B5EF4-FFF2-40B4-BE49-F238E27FC236}">
                    <a16:creationId xmlns:a16="http://schemas.microsoft.com/office/drawing/2014/main" id="{D7D897E3-F1A1-4680-ACD8-38A53B1F73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67" y="2948681"/>
                <a:ext cx="2280768" cy="231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9867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0795-1FBB-4CF7-8A83-028D75F2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will my family be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BCC0-C742-436B-9757-21624331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" dirty="0"/>
              <a:t>Yo tendré una esposa y dos hijos.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965960-459A-4BE9-A27F-3ACB54482B09}"/>
              </a:ext>
            </a:extLst>
          </p:cNvPr>
          <p:cNvGrpSpPr/>
          <p:nvPr/>
        </p:nvGrpSpPr>
        <p:grpSpPr>
          <a:xfrm>
            <a:off x="3869268" y="3700592"/>
            <a:ext cx="5336962" cy="2024428"/>
            <a:chOff x="3869268" y="3700592"/>
            <a:chExt cx="5336962" cy="2024428"/>
          </a:xfrm>
        </p:grpSpPr>
        <p:pic>
          <p:nvPicPr>
            <p:cNvPr id="5122" name="Picture 2" descr="Bride Clip Art - Royalty Free - GoGraph">
              <a:extLst>
                <a:ext uri="{FF2B5EF4-FFF2-40B4-BE49-F238E27FC236}">
                  <a16:creationId xmlns:a16="http://schemas.microsoft.com/office/drawing/2014/main" id="{26EEA7EB-6E81-4F45-B6DD-17075C502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268" y="3700592"/>
              <a:ext cx="3070012" cy="2024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Library of 2 children graphic png files ▻▻▻ Clipart Art 2019">
              <a:extLst>
                <a:ext uri="{FF2B5EF4-FFF2-40B4-BE49-F238E27FC236}">
                  <a16:creationId xmlns:a16="http://schemas.microsoft.com/office/drawing/2014/main" id="{A88AF848-ED5D-4550-BBE7-7F29A07F2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280" y="3700592"/>
              <a:ext cx="2266950" cy="201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Thinking Face Emoji">
                <a:extLst>
                  <a:ext uri="{FF2B5EF4-FFF2-40B4-BE49-F238E27FC236}">
                    <a16:creationId xmlns:a16="http://schemas.microsoft.com/office/drawing/2014/main" id="{20265D7E-2785-4BDE-B5AB-5976DD8D48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7683506"/>
                  </p:ext>
                </p:extLst>
              </p:nvPr>
            </p:nvGraphicFramePr>
            <p:xfrm>
              <a:off x="432067" y="2948681"/>
              <a:ext cx="2280768" cy="231048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280768" cy="2310486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2272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Thinking Face Emoji">
                <a:extLst>
                  <a:ext uri="{FF2B5EF4-FFF2-40B4-BE49-F238E27FC236}">
                    <a16:creationId xmlns:a16="http://schemas.microsoft.com/office/drawing/2014/main" id="{20265D7E-2785-4BDE-B5AB-5976DD8D48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67" y="2948681"/>
                <a:ext cx="2280768" cy="231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559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0795-1FBB-4CF7-8A83-028D75F2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instrument will I learn to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BCC0-C742-436B-9757-21624331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" dirty="0"/>
              <a:t>Yo aprenderé tocar la guitarra.</a:t>
            </a:r>
            <a:endParaRPr lang="en-US" dirty="0"/>
          </a:p>
        </p:txBody>
      </p:sp>
      <p:pic>
        <p:nvPicPr>
          <p:cNvPr id="4102" name="Picture 6" descr="Guitar transparent PNG images - StickPNG">
            <a:extLst>
              <a:ext uri="{FF2B5EF4-FFF2-40B4-BE49-F238E27FC236}">
                <a16:creationId xmlns:a16="http://schemas.microsoft.com/office/drawing/2014/main" id="{8BF51CA8-3063-45D7-A1F9-F8C787E1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2905938"/>
            <a:ext cx="2819082" cy="28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Thinking Face Emoji">
                <a:extLst>
                  <a:ext uri="{FF2B5EF4-FFF2-40B4-BE49-F238E27FC236}">
                    <a16:creationId xmlns:a16="http://schemas.microsoft.com/office/drawing/2014/main" id="{359336EB-1476-4569-AFFD-444C179A09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3830922"/>
                  </p:ext>
                </p:extLst>
              </p:nvPr>
            </p:nvGraphicFramePr>
            <p:xfrm>
              <a:off x="432067" y="2948681"/>
              <a:ext cx="2280768" cy="231048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280768" cy="2310486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272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Thinking Face Emoji">
                <a:extLst>
                  <a:ext uri="{FF2B5EF4-FFF2-40B4-BE49-F238E27FC236}">
                    <a16:creationId xmlns:a16="http://schemas.microsoft.com/office/drawing/2014/main" id="{359336EB-1476-4569-AFFD-444C179A09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67" y="2948681"/>
                <a:ext cx="2280768" cy="231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79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0795-1FBB-4CF7-8A83-028D75F2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Where will I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BCC0-C742-436B-9757-21624331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/>
              <a:t>Yo viviré en Texas.</a:t>
            </a:r>
          </a:p>
        </p:txBody>
      </p:sp>
      <p:pic>
        <p:nvPicPr>
          <p:cNvPr id="3074" name="Picture 2" descr="Map of Texas">
            <a:extLst>
              <a:ext uri="{FF2B5EF4-FFF2-40B4-BE49-F238E27FC236}">
                <a16:creationId xmlns:a16="http://schemas.microsoft.com/office/drawing/2014/main" id="{28E4DBDD-7826-44EC-A9C0-98838DD8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3419970"/>
            <a:ext cx="34861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Thinking Face Emoji">
                <a:extLst>
                  <a:ext uri="{FF2B5EF4-FFF2-40B4-BE49-F238E27FC236}">
                    <a16:creationId xmlns:a16="http://schemas.microsoft.com/office/drawing/2014/main" id="{7E9D0018-0EE5-41A2-A731-EF35A8B42F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7683506"/>
                  </p:ext>
                </p:extLst>
              </p:nvPr>
            </p:nvGraphicFramePr>
            <p:xfrm>
              <a:off x="432067" y="2948681"/>
              <a:ext cx="2280768" cy="231048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280768" cy="2310486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272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Thinking Face Emoji">
                <a:extLst>
                  <a:ext uri="{FF2B5EF4-FFF2-40B4-BE49-F238E27FC236}">
                    <a16:creationId xmlns:a16="http://schemas.microsoft.com/office/drawing/2014/main" id="{7E9D0018-0EE5-41A2-A731-EF35A8B42F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67" y="2948681"/>
                <a:ext cx="2280768" cy="231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34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0795-1FBB-4CF7-8A83-028D75F2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will I be better 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BCC0-C742-436B-9757-21624331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" dirty="0"/>
              <a:t>Yo seré el mejor jugador de bolos.</a:t>
            </a:r>
          </a:p>
        </p:txBody>
      </p:sp>
      <p:pic>
        <p:nvPicPr>
          <p:cNvPr id="6146" name="Picture 2" descr="Chicago's best bowling alleys | Choose Chicago">
            <a:extLst>
              <a:ext uri="{FF2B5EF4-FFF2-40B4-BE49-F238E27FC236}">
                <a16:creationId xmlns:a16="http://schemas.microsoft.com/office/drawing/2014/main" id="{DEB8025C-D807-4702-914E-11DDE513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2018207"/>
            <a:ext cx="6591415" cy="37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Thinking Face Emoji">
                <a:extLst>
                  <a:ext uri="{FF2B5EF4-FFF2-40B4-BE49-F238E27FC236}">
                    <a16:creationId xmlns:a16="http://schemas.microsoft.com/office/drawing/2014/main" id="{859E65F0-E83E-495B-B12B-A7456AC17D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7683506"/>
                  </p:ext>
                </p:extLst>
              </p:nvPr>
            </p:nvGraphicFramePr>
            <p:xfrm>
              <a:off x="432067" y="2948681"/>
              <a:ext cx="2280768" cy="231048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280768" cy="2310486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272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Thinking Face Emoji">
                <a:extLst>
                  <a:ext uri="{FF2B5EF4-FFF2-40B4-BE49-F238E27FC236}">
                    <a16:creationId xmlns:a16="http://schemas.microsoft.com/office/drawing/2014/main" id="{859E65F0-E83E-495B-B12B-A7456AC17D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67" y="2948681"/>
                <a:ext cx="2280768" cy="231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56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0795-1FBB-4CF7-8A83-028D75F2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will I do in my spare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BCC0-C742-436B-9757-21624331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/>
              <a:t>Yo construiré computadoras personalizadas.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C240F-3080-4F66-BCBA-8D4E27D37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1965820"/>
            <a:ext cx="6683022" cy="375920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Thinking Face Emoji">
                <a:extLst>
                  <a:ext uri="{FF2B5EF4-FFF2-40B4-BE49-F238E27FC236}">
                    <a16:creationId xmlns:a16="http://schemas.microsoft.com/office/drawing/2014/main" id="{DF81A271-7CE5-40A9-8553-7E6CF60074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7683506"/>
                  </p:ext>
                </p:extLst>
              </p:nvPr>
            </p:nvGraphicFramePr>
            <p:xfrm>
              <a:off x="432067" y="2948681"/>
              <a:ext cx="2280768" cy="231048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280768" cy="2310486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272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Thinking Face Emoji">
                <a:extLst>
                  <a:ext uri="{FF2B5EF4-FFF2-40B4-BE49-F238E27FC236}">
                    <a16:creationId xmlns:a16="http://schemas.microsoft.com/office/drawing/2014/main" id="{DF81A271-7CE5-40A9-8553-7E6CF60074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67" y="2948681"/>
                <a:ext cx="2280768" cy="231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6983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474</TotalTime>
  <Words>168</Words>
  <Application>Microsoft Office PowerPoint</Application>
  <PresentationFormat>Widescreen</PresentationFormat>
  <Paragraphs>24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Wingdings 2</vt:lpstr>
      <vt:lpstr>Frame</vt:lpstr>
      <vt:lpstr>Mi futuro Ideal</vt:lpstr>
      <vt:lpstr>What will my job be?</vt:lpstr>
      <vt:lpstr>What kind of  car will I drive?</vt:lpstr>
      <vt:lpstr>What will my house be like?</vt:lpstr>
      <vt:lpstr>What will my family be like?</vt:lpstr>
      <vt:lpstr>What instrument will I learn to play?</vt:lpstr>
      <vt:lpstr>Where will I live?</vt:lpstr>
      <vt:lpstr>What will I be better at?</vt:lpstr>
      <vt:lpstr>What will I do in my spare time?</vt:lpstr>
      <vt:lpstr>How many hours will I work per week?</vt:lpstr>
      <vt:lpstr>How will I sell the custom computers I built?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 BUKER</dc:creator>
  <cp:lastModifiedBy>JOHN C BUKER</cp:lastModifiedBy>
  <cp:revision>18</cp:revision>
  <dcterms:created xsi:type="dcterms:W3CDTF">2020-04-14T16:18:30Z</dcterms:created>
  <dcterms:modified xsi:type="dcterms:W3CDTF">2020-04-15T00:22:29Z</dcterms:modified>
</cp:coreProperties>
</file>